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B5AEF-B6E2-4C55-A5CA-86C3A7354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2697A-C7B3-4103-B540-DD3AA50D5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2B92-0624-4701-8C7D-1E1CD78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FD62-414B-49A2-A06B-781D48A0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5446-3002-41B8-AF12-79BE0799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F6EE-BDEF-4C05-BF8E-3DEA418D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26368-C261-4E0C-B6C9-0279AB85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35F0-65D0-4E7D-815A-737ADD6D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E45F-A0F9-4C89-86AE-64FABE5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FBBB3-9A8C-4049-9312-E2D6BD5E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2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FF0FC-698E-46B8-BBFE-36EBD406C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AA9CB-31DE-4281-955D-70528C605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23B65-DCDF-49E8-B1A5-74E680C53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B9205-03FB-41E8-A4A2-BDED88AB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3772E-F697-4C83-957D-4887FCD3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6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3F10-42F8-436E-B0FF-8ADD05E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FA2F4-1F26-4DEE-90D9-E05791AA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865AD-FA39-4CD6-B315-104B91DF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B4DC-5284-416E-9985-6D24F05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00D34-47E2-41F3-94A4-13846F78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E7A6-D65F-4A12-9B1C-F101FCBB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3E7D7-DCF7-4058-9F9A-1712CD5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8C77-3AA3-4A1D-9E6E-11543A9C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9E8A-57AC-4BBF-B49C-81A0F4E8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F7A76-86D3-48D2-969C-B1EDD703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71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6EFA-5262-488D-9E03-76D6F61B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3497-7644-4E1A-8493-CE644C992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B7265-4627-48C6-A6FE-BAAFF71B6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6E025-3F4D-4DED-9C2D-B3FB4AB1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C53F-4826-480F-80BA-21872A7F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64540-5059-47F7-9C37-CA41EF9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5085-7EFD-4F82-B3C2-667956CA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BD-8656-4300-9D3C-C6480604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B375A-3610-460A-BDC0-5FA1FA57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6873-B37C-4D93-ACF9-2295C9D8B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B782F-1367-43DC-B0ED-D32C32B88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3B4FA-18B8-4489-8DAB-47776D77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79650-E106-43A3-A584-448144D5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C51A-49E9-4525-9E82-583EF286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6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419D-2C44-4C60-916D-9507D905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E59C3-DABB-48C5-9B22-B803D85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64389-70B3-475E-B38F-85C6CB6B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FD133-EE21-4CD7-A541-BB7B948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3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BC443-45E9-4222-BFA4-88E9F9E9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37DD8-B12A-4EA0-86A2-CE33983F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399A4-0CD4-45A6-8048-6FA30E12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C485-F8BE-4685-8A5E-9D0D8E51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70B-FCC1-4AD0-BF68-E625BA3B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3ADF7-70F5-487F-BB95-3663CA17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490-8A31-41D2-B1BA-45EB1C55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34523-63A4-4BB8-B913-2C3E71EF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0175-46AD-41D6-9A37-BB86D6BF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5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7BB6-B2E9-4DF6-9C1E-ABA974D2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9AF04-CFF5-45C8-BC97-1A8A475EE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DA5D-3FFE-432C-8CDC-331F4EC2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151EF-446F-470C-A16E-781A61BF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05AF9-4264-4E55-9F1A-3D7165CF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0C58-140E-4383-B62F-66443F2E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6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A0A1-39D3-4F13-BFEB-B4CAEB93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AF636-3271-42C5-8C3B-69BD133C3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75C3-CE4A-4CBD-8751-D92BC58B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7135-707D-41E1-AF4F-D43A11E12FA9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AB2B-1A45-479C-BE6D-B9C299A96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F32F-A152-4DDF-A7A1-FFCC7273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1A6E3-35F3-4E9F-9C41-8E672635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hs.uk/using-the-nhs/nhs-services/the-nhs-app/" TargetMode="External"/><Relationship Id="rId5" Type="http://schemas.openxmlformats.org/officeDocument/2006/relationships/hyperlink" Target="mailto:ddccg.southmolonlinerequests@nhs.net" TargetMode="External"/><Relationship Id="rId4" Type="http://schemas.openxmlformats.org/officeDocument/2006/relationships/hyperlink" Target="mailto:ddccg.northMOLonlinerequests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5CFC8D7-37EB-43D5-861F-79D372FC0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486"/>
            <a:ext cx="12192000" cy="2564904"/>
          </a:xfrm>
          <a:prstGeom prst="rect">
            <a:avLst/>
          </a:prstGeom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116EB2D-2597-4A68-9C4B-C70B87C29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A645-396E-41E8-B814-922FF6E8C902}"/>
              </a:ext>
            </a:extLst>
          </p:cNvPr>
          <p:cNvSpPr txBox="1">
            <a:spLocks/>
          </p:cNvSpPr>
          <p:nvPr/>
        </p:nvSpPr>
        <p:spPr>
          <a:xfrm>
            <a:off x="125835" y="1174460"/>
            <a:ext cx="11971090" cy="3615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tabLst>
                <a:tab pos="457200" algn="l"/>
              </a:tabLst>
            </a:pP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Medicine Order Line (MOL) is a convenient way to order your prescriptions via a dedicated telephone line where you will speak to an experienced Medicine Order Line Operative.</a:t>
            </a:r>
          </a:p>
          <a:p>
            <a:pPr lvl="0" algn="l">
              <a:tabLst>
                <a:tab pos="457200" algn="l"/>
              </a:tabLst>
            </a:pPr>
            <a:endParaRPr lang="en-GB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tabLst>
                <a:tab pos="457200" algn="l"/>
              </a:tabLst>
            </a:pP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MOL is one of many ways for you to order your prescriptions. Our aim is to ensure patients are using a service that most suits them. Alternative ordering methods include:</a:t>
            </a:r>
          </a:p>
          <a:p>
            <a:pPr lvl="0" algn="l">
              <a:tabLst>
                <a:tab pos="457200" algn="l"/>
              </a:tabLst>
            </a:pPr>
            <a:endParaRPr lang="en-GB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GB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can order your prescriptions by emailing the MOL with your name, date of birth, GP surgery and telephone number – one of the MOL operators will call you back within 48 hours to process the prescription request</a:t>
            </a: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4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ddccg.northmolonlinerequests@nhs.net</a:t>
            </a:r>
            <a:r>
              <a:rPr lang="en-GB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those who would normally call the 01246 number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4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ddccg.southmolonlinerequests@nhs.net</a:t>
            </a:r>
            <a:r>
              <a:rPr lang="en-GB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those who would normally call the 0115 number</a:t>
            </a:r>
          </a:p>
          <a:p>
            <a:pPr marL="342900" lvl="0" indent="-342900" algn="l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you have access to the internet / apps, you can also try the below alternative ordering methods. They may be more convenie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 for you and </a:t>
            </a:r>
            <a:r>
              <a:rPr lang="en-GB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also free up the busy phone lines for patients who have no other means of ordering their repeat prescriptions</a:t>
            </a:r>
          </a:p>
          <a:p>
            <a:pPr marL="800100" lvl="1" indent="-342900" algn="l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NHS app or via </a:t>
            </a:r>
            <a:r>
              <a:rPr lang="en-GB" sz="1400" u="sng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www.nhs.uk/using-the-nhs/nhs-services/the-nhs-app/</a:t>
            </a:r>
            <a:endParaRPr lang="en-GB" sz="1400" u="sng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Online ordering via the GP Practice</a:t>
            </a:r>
          </a:p>
          <a:p>
            <a:pPr marL="800100" lvl="1" indent="-342900" algn="l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Electronic Repeat Dispensing (</a:t>
            </a:r>
            <a:r>
              <a:rPr lang="en-GB" sz="14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eRD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- t</a:t>
            </a:r>
            <a:r>
              <a:rPr lang="en-GB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alk to your GP or the person who prescribes your medicines to ask if you can use </a:t>
            </a:r>
            <a:r>
              <a:rPr lang="en-GB" sz="1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eRD</a:t>
            </a:r>
            <a:r>
              <a:rPr lang="en-GB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(batch prescriptions)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A1C7A9-2443-474D-B013-34A147DA397A}"/>
              </a:ext>
            </a:extLst>
          </p:cNvPr>
          <p:cNvSpPr txBox="1">
            <a:spLocks/>
          </p:cNvSpPr>
          <p:nvPr/>
        </p:nvSpPr>
        <p:spPr>
          <a:xfrm>
            <a:off x="262855" y="10382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>
                <a:latin typeface="Arial" pitchFamily="34" charset="0"/>
                <a:cs typeface="Arial" pitchFamily="34" charset="0"/>
              </a:rPr>
              <a:t>Medicine Order Line</a:t>
            </a:r>
          </a:p>
        </p:txBody>
      </p:sp>
    </p:spTree>
    <p:extLst>
      <p:ext uri="{BB962C8B-B14F-4D97-AF65-F5344CB8AC3E}">
        <p14:creationId xmlns:p14="http://schemas.microsoft.com/office/powerpoint/2010/main" val="3470398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240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WHARTON, Jane (NHS DERBY AND DERBYSHIRE ICB - 15M)</cp:lastModifiedBy>
  <cp:revision>2</cp:revision>
  <dcterms:created xsi:type="dcterms:W3CDTF">2022-07-06T14:52:02Z</dcterms:created>
  <dcterms:modified xsi:type="dcterms:W3CDTF">2022-08-30T15:13:07Z</dcterms:modified>
</cp:coreProperties>
</file>